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8" y="1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0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9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7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089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15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0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44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860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8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23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30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36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29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3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894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PYGAME</a:t>
            </a:r>
            <a:r>
              <a:rPr lang="ru-RU" dirty="0" smtClean="0"/>
              <a:t>: </a:t>
            </a:r>
            <a:r>
              <a:rPr lang="en-US" dirty="0" smtClean="0"/>
              <a:t>Tower Defense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АВТОРЫ:</a:t>
            </a:r>
          </a:p>
          <a:p>
            <a:r>
              <a:rPr lang="ru-RU" dirty="0" smtClean="0"/>
              <a:t>Чванов максим Владимирович</a:t>
            </a:r>
          </a:p>
          <a:p>
            <a:r>
              <a:rPr lang="ru-RU" dirty="0" smtClean="0"/>
              <a:t>Кузнецов Кирилл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7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ЗДОРОВЬЕ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696" y="2190132"/>
            <a:ext cx="6952525" cy="2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УРОН(ДЕБАФФ)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746" y="2598821"/>
            <a:ext cx="6476507" cy="2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42" y="2310063"/>
            <a:ext cx="7525838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27240"/>
          </a:xfrm>
        </p:spPr>
        <p:txBody>
          <a:bodyPr/>
          <a:lstStyle/>
          <a:p>
            <a:r>
              <a:rPr lang="ru-RU" dirty="0" smtClean="0"/>
              <a:t>1 улучшение                3 улучшение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 улучшение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22440"/>
            <a:ext cx="4337019" cy="1696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860158"/>
            <a:ext cx="4337019" cy="18158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51" y="1268245"/>
            <a:ext cx="4379795" cy="16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ПОРАЖЕНИЕ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531" y="1973179"/>
            <a:ext cx="9604937" cy="2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58" y="1411706"/>
            <a:ext cx="7442502" cy="46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2" y="1256931"/>
            <a:ext cx="8504421" cy="51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БАЗА ДАННЫХ</a:t>
            </a:r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247" y="1229375"/>
            <a:ext cx="7844777" cy="18364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89" y="3429000"/>
            <a:ext cx="3610292" cy="29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9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Мы можем сказать с уверенностью, что все цели проекта были достигнуты.</a:t>
            </a:r>
          </a:p>
          <a:p>
            <a:pPr marL="0" indent="0" algn="ctr">
              <a:buNone/>
            </a:pPr>
            <a:r>
              <a:rPr lang="ru-RU" dirty="0" smtClean="0"/>
              <a:t>В будущем планируется добавить множество новых функций, уровней, мобов, а также улучшить интерфейс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6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9936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2100" dirty="0"/>
              <a:t>Игра жанра TD(</a:t>
            </a:r>
            <a:r>
              <a:rPr lang="ru-RU" sz="2100" dirty="0" err="1"/>
              <a:t>Tower</a:t>
            </a:r>
            <a:r>
              <a:rPr lang="ru-RU" sz="2100" dirty="0"/>
              <a:t> </a:t>
            </a:r>
            <a:r>
              <a:rPr lang="ru-RU" sz="2100" dirty="0" err="1"/>
              <a:t>Defence</a:t>
            </a:r>
            <a:r>
              <a:rPr lang="ru-RU" sz="2100" dirty="0"/>
              <a:t>) , в которой пользователь отбивается от </a:t>
            </a:r>
            <a:r>
              <a:rPr lang="ru-RU" sz="2100" dirty="0" smtClean="0"/>
              <a:t>вражеских волн с </a:t>
            </a:r>
            <a:r>
              <a:rPr lang="ru-RU" sz="2100" dirty="0"/>
              <a:t>помощью улучшения союзных башен. Игра создана для людей, заинтересованных в создании стратегий и изучении механики мобов</a:t>
            </a:r>
            <a:r>
              <a:rPr lang="ru-RU" sz="2100" dirty="0" smtClean="0"/>
              <a:t>.</a:t>
            </a:r>
          </a:p>
          <a:p>
            <a:r>
              <a:rPr lang="ru-RU" sz="2100" dirty="0" smtClean="0"/>
              <a:t>Цель: Создать игру с интуитивно понятным интерфейсом с помощью различных библиотек</a:t>
            </a:r>
            <a:r>
              <a:rPr lang="ru-RU" sz="2100" dirty="0" smtClean="0"/>
              <a:t> </a:t>
            </a:r>
          </a:p>
          <a:p>
            <a:r>
              <a:rPr lang="ru-RU" sz="2100" dirty="0" smtClean="0"/>
              <a:t>Задачи: Реализовать вражеских мобов, урон по ним, поле с улучшениями</a:t>
            </a:r>
            <a:r>
              <a:rPr lang="en-US" sz="2100" dirty="0" smtClean="0"/>
              <a:t>,</a:t>
            </a:r>
            <a:r>
              <a:rPr lang="ru-RU" sz="2100" dirty="0" smtClean="0"/>
              <a:t> переключение уровней, и статусы здоровья, монет, урона</a:t>
            </a:r>
            <a:endParaRPr lang="ru-RU" sz="2100" dirty="0" smtClean="0"/>
          </a:p>
          <a:p>
            <a:endParaRPr lang="ru-RU" sz="2100" dirty="0"/>
          </a:p>
          <a:p>
            <a:endParaRPr lang="ru-RU" sz="2100" dirty="0" smtClean="0"/>
          </a:p>
          <a:p>
            <a:endParaRPr lang="ru-RU" sz="2100" dirty="0"/>
          </a:p>
          <a:p>
            <a:endParaRPr lang="ru-RU" sz="2100" dirty="0" smtClean="0"/>
          </a:p>
          <a:p>
            <a:endParaRPr lang="ru-RU" sz="2100" dirty="0"/>
          </a:p>
          <a:p>
            <a:pPr marL="0" indent="0">
              <a:buNone/>
            </a:pPr>
            <a:r>
              <a:rPr lang="ru-RU" sz="2100" dirty="0" smtClean="0"/>
              <a:t>Все </a:t>
            </a:r>
            <a:r>
              <a:rPr lang="ru-RU" sz="2100" dirty="0" smtClean="0"/>
              <a:t>действия реализованы </a:t>
            </a:r>
            <a:r>
              <a:rPr lang="ru-RU" sz="2100" dirty="0"/>
              <a:t>с помощью библиотеки </a:t>
            </a:r>
            <a:r>
              <a:rPr lang="en-US" sz="2100" dirty="0" err="1"/>
              <a:t>pygame</a:t>
            </a:r>
            <a:endParaRPr lang="ru-RU" sz="21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8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6" y="1917656"/>
            <a:ext cx="7491708" cy="45362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6" y="1917656"/>
            <a:ext cx="7493881" cy="4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8" y="2523548"/>
            <a:ext cx="11013860" cy="18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182" y="1152983"/>
            <a:ext cx="8366652" cy="51254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2" y="1152983"/>
            <a:ext cx="8453349" cy="51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ВРАЖЕСКИЙ МОБ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326" y="2014126"/>
            <a:ext cx="2446967" cy="32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1" y="1152983"/>
            <a:ext cx="5285161" cy="4628011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0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СТАТУСЫ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86" y="2342146"/>
            <a:ext cx="7365191" cy="2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МОНЕТЫ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10" y="2467251"/>
            <a:ext cx="4737762" cy="21866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2467250"/>
            <a:ext cx="5349182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</TotalTime>
  <Words>155</Words>
  <Application>Microsoft Office PowerPoint</Application>
  <PresentationFormat>Широкоэкранный</PresentationFormat>
  <Paragraphs>33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Ион</vt:lpstr>
      <vt:lpstr>PYGAME: Tower Defense</vt:lpstr>
      <vt:lpstr>ЦЕЛЬ И ЗАДАЧИ</vt:lpstr>
      <vt:lpstr>НАЧАЛЬНЫЙ ЭКРАН</vt:lpstr>
      <vt:lpstr>НАЧАЛЬНЫЙ ЭКРАН</vt:lpstr>
      <vt:lpstr>ИГРОВОЕ ПОЛЕ</vt:lpstr>
      <vt:lpstr>ВРАЖЕСКИЙ МОБ</vt:lpstr>
      <vt:lpstr>УРОН</vt:lpstr>
      <vt:lpstr>СТАТУСЫ</vt:lpstr>
      <vt:lpstr>МОНЕТЫ</vt:lpstr>
      <vt:lpstr>ЗДОРОВЬЕ</vt:lpstr>
      <vt:lpstr>УРОН(ДЕБАФФ)</vt:lpstr>
      <vt:lpstr>УЛУЧШЕНИЯ</vt:lpstr>
      <vt:lpstr>1 улучшение                3 улучшение    2 улучшение</vt:lpstr>
      <vt:lpstr>ПОРАЖЕНИЕ</vt:lpstr>
      <vt:lpstr>ФИНАЛЬНЫЙ ЭКРАН №1</vt:lpstr>
      <vt:lpstr>ФИНАЛЬНЫЙ ЭКРАН №2</vt:lpstr>
      <vt:lpstr>БАЗА ДАННЫХ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PYGAME: Tower Defense</dc:title>
  <dc:creator>Пользователь</dc:creator>
  <cp:lastModifiedBy>Пользователь</cp:lastModifiedBy>
  <cp:revision>13</cp:revision>
  <dcterms:created xsi:type="dcterms:W3CDTF">2023-01-12T09:48:04Z</dcterms:created>
  <dcterms:modified xsi:type="dcterms:W3CDTF">2023-01-16T06:14:52Z</dcterms:modified>
</cp:coreProperties>
</file>